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303" r:id="rId2"/>
    <p:sldId id="301" r:id="rId3"/>
    <p:sldId id="306" r:id="rId4"/>
    <p:sldId id="307" r:id="rId5"/>
    <p:sldId id="308" r:id="rId6"/>
    <p:sldId id="309" r:id="rId7"/>
    <p:sldId id="310" r:id="rId8"/>
    <p:sldId id="311" r:id="rId9"/>
    <p:sldId id="313" r:id="rId10"/>
    <p:sldId id="312" r:id="rId11"/>
    <p:sldId id="314" r:id="rId12"/>
    <p:sldId id="305" r:id="rId13"/>
    <p:sldId id="315" r:id="rId14"/>
    <p:sldId id="316" r:id="rId15"/>
    <p:sldId id="256" r:id="rId16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4A21"/>
    <a:srgbClr val="FF462C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0" autoAdjust="0"/>
    <p:restoredTop sz="85026" autoAdjust="0"/>
  </p:normalViewPr>
  <p:slideViewPr>
    <p:cSldViewPr snapToGrid="0" snapToObjects="1">
      <p:cViewPr varScale="1">
        <p:scale>
          <a:sx n="131" d="100"/>
          <a:sy n="131" d="100"/>
        </p:scale>
        <p:origin x="1344" y="1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A9B7D8-BBD5-4341-99E3-8479FCB08C4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90EB8C-AE39-4D87-91C0-62D5024A8BD1}">
      <dgm:prSet phldrT="[Text]"/>
      <dgm:spPr/>
      <dgm:t>
        <a:bodyPr/>
        <a:lstStyle/>
        <a:p>
          <a:r>
            <a:rPr lang="en-US" dirty="0" smtClean="0"/>
            <a:t>User Interface</a:t>
          </a:r>
          <a:endParaRPr lang="en-US" dirty="0"/>
        </a:p>
      </dgm:t>
    </dgm:pt>
    <dgm:pt modelId="{6D6C8DD6-22CC-4E7E-9034-82DA9499987D}" type="parTrans" cxnId="{BE1F0D1D-91F9-4804-B8B3-15C8191631BF}">
      <dgm:prSet/>
      <dgm:spPr/>
      <dgm:t>
        <a:bodyPr/>
        <a:lstStyle/>
        <a:p>
          <a:endParaRPr lang="en-US"/>
        </a:p>
      </dgm:t>
    </dgm:pt>
    <dgm:pt modelId="{BCAB7039-B1C8-49B5-8F8B-B3FF67293567}" type="sibTrans" cxnId="{BE1F0D1D-91F9-4804-B8B3-15C8191631BF}">
      <dgm:prSet/>
      <dgm:spPr/>
      <dgm:t>
        <a:bodyPr/>
        <a:lstStyle/>
        <a:p>
          <a:endParaRPr lang="en-US"/>
        </a:p>
      </dgm:t>
    </dgm:pt>
    <dgm:pt modelId="{539706FC-D0EE-4831-A15C-C0221CACCE47}">
      <dgm:prSet phldrT="[Text]"/>
      <dgm:spPr/>
      <dgm:t>
        <a:bodyPr/>
        <a:lstStyle/>
        <a:p>
          <a:r>
            <a:rPr lang="en-US" dirty="0" smtClean="0"/>
            <a:t>Application Tier (ORM)</a:t>
          </a:r>
          <a:endParaRPr lang="en-US" dirty="0"/>
        </a:p>
      </dgm:t>
    </dgm:pt>
    <dgm:pt modelId="{433F1E17-FC96-4E48-8B83-B56CA0EF8333}" type="parTrans" cxnId="{85F40D40-342B-499C-B9DA-4D642BFFEA28}">
      <dgm:prSet/>
      <dgm:spPr/>
      <dgm:t>
        <a:bodyPr/>
        <a:lstStyle/>
        <a:p>
          <a:endParaRPr lang="en-US"/>
        </a:p>
      </dgm:t>
    </dgm:pt>
    <dgm:pt modelId="{6F0BDE41-5BDF-4B45-AE06-7189CBD0888D}" type="sibTrans" cxnId="{85F40D40-342B-499C-B9DA-4D642BFFEA28}">
      <dgm:prSet/>
      <dgm:spPr/>
      <dgm:t>
        <a:bodyPr/>
        <a:lstStyle/>
        <a:p>
          <a:endParaRPr lang="en-US"/>
        </a:p>
      </dgm:t>
    </dgm:pt>
    <dgm:pt modelId="{8B162940-9C5E-4512-8198-8E7918495C1F}">
      <dgm:prSet phldrT="[Text]"/>
      <dgm:spPr/>
      <dgm:t>
        <a:bodyPr/>
        <a:lstStyle/>
        <a:p>
          <a:r>
            <a:rPr lang="en-US" dirty="0" smtClean="0"/>
            <a:t>Data Tier</a:t>
          </a:r>
          <a:endParaRPr lang="en-US" dirty="0"/>
        </a:p>
      </dgm:t>
    </dgm:pt>
    <dgm:pt modelId="{FA9A1DF8-E01D-4862-86D1-743786FC56C2}" type="parTrans" cxnId="{CEF5DE01-F082-4263-BABC-886AE78F0E19}">
      <dgm:prSet/>
      <dgm:spPr/>
      <dgm:t>
        <a:bodyPr/>
        <a:lstStyle/>
        <a:p>
          <a:endParaRPr lang="en-US"/>
        </a:p>
      </dgm:t>
    </dgm:pt>
    <dgm:pt modelId="{311908E4-A412-4D48-9748-F964EBEBA163}" type="sibTrans" cxnId="{CEF5DE01-F082-4263-BABC-886AE78F0E19}">
      <dgm:prSet/>
      <dgm:spPr/>
      <dgm:t>
        <a:bodyPr/>
        <a:lstStyle/>
        <a:p>
          <a:endParaRPr lang="en-US"/>
        </a:p>
      </dgm:t>
    </dgm:pt>
    <dgm:pt modelId="{0FB59886-5755-46BF-BB4B-5AC25A72E751}" type="pres">
      <dgm:prSet presAssocID="{60A9B7D8-BBD5-4341-99E3-8479FCB08C49}" presName="outerComposite" presStyleCnt="0">
        <dgm:presLayoutVars>
          <dgm:chMax val="5"/>
          <dgm:dir/>
          <dgm:resizeHandles val="exact"/>
        </dgm:presLayoutVars>
      </dgm:prSet>
      <dgm:spPr/>
    </dgm:pt>
    <dgm:pt modelId="{A517AD7E-DDC5-4944-8E2C-A9B8509AF192}" type="pres">
      <dgm:prSet presAssocID="{60A9B7D8-BBD5-4341-99E3-8479FCB08C49}" presName="dummyMaxCanvas" presStyleCnt="0">
        <dgm:presLayoutVars/>
      </dgm:prSet>
      <dgm:spPr/>
    </dgm:pt>
    <dgm:pt modelId="{8AC0C180-0B30-4AD9-AF90-63F9F6BECF78}" type="pres">
      <dgm:prSet presAssocID="{60A9B7D8-BBD5-4341-99E3-8479FCB08C49}" presName="ThreeNodes_1" presStyleLbl="node1" presStyleIdx="0" presStyleCnt="3">
        <dgm:presLayoutVars>
          <dgm:bulletEnabled val="1"/>
        </dgm:presLayoutVars>
      </dgm:prSet>
      <dgm:spPr/>
    </dgm:pt>
    <dgm:pt modelId="{FBFECB4D-346B-44B9-841E-065467C69194}" type="pres">
      <dgm:prSet presAssocID="{60A9B7D8-BBD5-4341-99E3-8479FCB08C49}" presName="ThreeNodes_2" presStyleLbl="node1" presStyleIdx="1" presStyleCnt="3">
        <dgm:presLayoutVars>
          <dgm:bulletEnabled val="1"/>
        </dgm:presLayoutVars>
      </dgm:prSet>
      <dgm:spPr/>
    </dgm:pt>
    <dgm:pt modelId="{4EB62B57-6E1A-4345-8ABA-3C3699C9B7E3}" type="pres">
      <dgm:prSet presAssocID="{60A9B7D8-BBD5-4341-99E3-8479FCB08C49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8854DE-0925-48FB-9C25-94274FB81CD4}" type="pres">
      <dgm:prSet presAssocID="{60A9B7D8-BBD5-4341-99E3-8479FCB08C49}" presName="ThreeConn_1-2" presStyleLbl="fgAccFollowNode1" presStyleIdx="0" presStyleCnt="2">
        <dgm:presLayoutVars>
          <dgm:bulletEnabled val="1"/>
        </dgm:presLayoutVars>
      </dgm:prSet>
      <dgm:spPr/>
    </dgm:pt>
    <dgm:pt modelId="{3EFE66D3-6AE4-43FE-B933-46A72860F97A}" type="pres">
      <dgm:prSet presAssocID="{60A9B7D8-BBD5-4341-99E3-8479FCB08C49}" presName="ThreeConn_2-3" presStyleLbl="fgAccFollowNode1" presStyleIdx="1" presStyleCnt="2">
        <dgm:presLayoutVars>
          <dgm:bulletEnabled val="1"/>
        </dgm:presLayoutVars>
      </dgm:prSet>
      <dgm:spPr/>
    </dgm:pt>
    <dgm:pt modelId="{2F31C134-27C7-4CE5-95C6-FA62E33CC783}" type="pres">
      <dgm:prSet presAssocID="{60A9B7D8-BBD5-4341-99E3-8479FCB08C49}" presName="ThreeNodes_1_text" presStyleLbl="node1" presStyleIdx="2" presStyleCnt="3">
        <dgm:presLayoutVars>
          <dgm:bulletEnabled val="1"/>
        </dgm:presLayoutVars>
      </dgm:prSet>
      <dgm:spPr/>
    </dgm:pt>
    <dgm:pt modelId="{48632438-1F62-4123-A1C8-98D30EC1694E}" type="pres">
      <dgm:prSet presAssocID="{60A9B7D8-BBD5-4341-99E3-8479FCB08C49}" presName="ThreeNodes_2_text" presStyleLbl="node1" presStyleIdx="2" presStyleCnt="3">
        <dgm:presLayoutVars>
          <dgm:bulletEnabled val="1"/>
        </dgm:presLayoutVars>
      </dgm:prSet>
      <dgm:spPr/>
    </dgm:pt>
    <dgm:pt modelId="{0306D2E6-63B9-49D7-B9ED-12F7B9C33044}" type="pres">
      <dgm:prSet presAssocID="{60A9B7D8-BBD5-4341-99E3-8479FCB08C49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3F9101-6F3A-412E-8EA7-36798A4D4D22}" type="presOf" srcId="{60A9B7D8-BBD5-4341-99E3-8479FCB08C49}" destId="{0FB59886-5755-46BF-BB4B-5AC25A72E751}" srcOrd="0" destOrd="0" presId="urn:microsoft.com/office/officeart/2005/8/layout/vProcess5"/>
    <dgm:cxn modelId="{1E83362C-07C7-414D-8637-FAA574DF6B05}" type="presOf" srcId="{8B162940-9C5E-4512-8198-8E7918495C1F}" destId="{0306D2E6-63B9-49D7-B9ED-12F7B9C33044}" srcOrd="1" destOrd="0" presId="urn:microsoft.com/office/officeart/2005/8/layout/vProcess5"/>
    <dgm:cxn modelId="{CEF5DE01-F082-4263-BABC-886AE78F0E19}" srcId="{60A9B7D8-BBD5-4341-99E3-8479FCB08C49}" destId="{8B162940-9C5E-4512-8198-8E7918495C1F}" srcOrd="2" destOrd="0" parTransId="{FA9A1DF8-E01D-4862-86D1-743786FC56C2}" sibTransId="{311908E4-A412-4D48-9748-F964EBEBA163}"/>
    <dgm:cxn modelId="{63F21DF6-A810-4079-91A5-005D86C82B30}" type="presOf" srcId="{BCAB7039-B1C8-49B5-8F8B-B3FF67293567}" destId="{448854DE-0925-48FB-9C25-94274FB81CD4}" srcOrd="0" destOrd="0" presId="urn:microsoft.com/office/officeart/2005/8/layout/vProcess5"/>
    <dgm:cxn modelId="{6652F204-6A73-4966-86A9-3A3C8268AC4D}" type="presOf" srcId="{8B162940-9C5E-4512-8198-8E7918495C1F}" destId="{4EB62B57-6E1A-4345-8ABA-3C3699C9B7E3}" srcOrd="0" destOrd="0" presId="urn:microsoft.com/office/officeart/2005/8/layout/vProcess5"/>
    <dgm:cxn modelId="{55E30B9F-81D8-48FD-A292-A16D03E49750}" type="presOf" srcId="{6F0BDE41-5BDF-4B45-AE06-7189CBD0888D}" destId="{3EFE66D3-6AE4-43FE-B933-46A72860F97A}" srcOrd="0" destOrd="0" presId="urn:microsoft.com/office/officeart/2005/8/layout/vProcess5"/>
    <dgm:cxn modelId="{BE1F0D1D-91F9-4804-B8B3-15C8191631BF}" srcId="{60A9B7D8-BBD5-4341-99E3-8479FCB08C49}" destId="{AE90EB8C-AE39-4D87-91C0-62D5024A8BD1}" srcOrd="0" destOrd="0" parTransId="{6D6C8DD6-22CC-4E7E-9034-82DA9499987D}" sibTransId="{BCAB7039-B1C8-49B5-8F8B-B3FF67293567}"/>
    <dgm:cxn modelId="{9DFDA224-B8B8-4438-BB7D-5E6F7ADBC5E3}" type="presOf" srcId="{539706FC-D0EE-4831-A15C-C0221CACCE47}" destId="{48632438-1F62-4123-A1C8-98D30EC1694E}" srcOrd="1" destOrd="0" presId="urn:microsoft.com/office/officeart/2005/8/layout/vProcess5"/>
    <dgm:cxn modelId="{4A6E150C-04C0-4E1D-81E6-458ADB012D0B}" type="presOf" srcId="{AE90EB8C-AE39-4D87-91C0-62D5024A8BD1}" destId="{2F31C134-27C7-4CE5-95C6-FA62E33CC783}" srcOrd="1" destOrd="0" presId="urn:microsoft.com/office/officeart/2005/8/layout/vProcess5"/>
    <dgm:cxn modelId="{85F40D40-342B-499C-B9DA-4D642BFFEA28}" srcId="{60A9B7D8-BBD5-4341-99E3-8479FCB08C49}" destId="{539706FC-D0EE-4831-A15C-C0221CACCE47}" srcOrd="1" destOrd="0" parTransId="{433F1E17-FC96-4E48-8B83-B56CA0EF8333}" sibTransId="{6F0BDE41-5BDF-4B45-AE06-7189CBD0888D}"/>
    <dgm:cxn modelId="{A8322C15-8C14-46F6-A22E-4A684682FB42}" type="presOf" srcId="{AE90EB8C-AE39-4D87-91C0-62D5024A8BD1}" destId="{8AC0C180-0B30-4AD9-AF90-63F9F6BECF78}" srcOrd="0" destOrd="0" presId="urn:microsoft.com/office/officeart/2005/8/layout/vProcess5"/>
    <dgm:cxn modelId="{91D08449-1704-4871-AE1A-390AF47585F7}" type="presOf" srcId="{539706FC-D0EE-4831-A15C-C0221CACCE47}" destId="{FBFECB4D-346B-44B9-841E-065467C69194}" srcOrd="0" destOrd="0" presId="urn:microsoft.com/office/officeart/2005/8/layout/vProcess5"/>
    <dgm:cxn modelId="{427EB209-B021-4C34-B66B-FFA3897B04A9}" type="presParOf" srcId="{0FB59886-5755-46BF-BB4B-5AC25A72E751}" destId="{A517AD7E-DDC5-4944-8E2C-A9B8509AF192}" srcOrd="0" destOrd="0" presId="urn:microsoft.com/office/officeart/2005/8/layout/vProcess5"/>
    <dgm:cxn modelId="{36751157-6798-4F5A-8D4A-7E63D9A05534}" type="presParOf" srcId="{0FB59886-5755-46BF-BB4B-5AC25A72E751}" destId="{8AC0C180-0B30-4AD9-AF90-63F9F6BECF78}" srcOrd="1" destOrd="0" presId="urn:microsoft.com/office/officeart/2005/8/layout/vProcess5"/>
    <dgm:cxn modelId="{407F6A1D-2C86-4EFD-BAE5-03346B650C28}" type="presParOf" srcId="{0FB59886-5755-46BF-BB4B-5AC25A72E751}" destId="{FBFECB4D-346B-44B9-841E-065467C69194}" srcOrd="2" destOrd="0" presId="urn:microsoft.com/office/officeart/2005/8/layout/vProcess5"/>
    <dgm:cxn modelId="{29FBC83C-D039-4BD8-82EF-CAA17F123EE4}" type="presParOf" srcId="{0FB59886-5755-46BF-BB4B-5AC25A72E751}" destId="{4EB62B57-6E1A-4345-8ABA-3C3699C9B7E3}" srcOrd="3" destOrd="0" presId="urn:microsoft.com/office/officeart/2005/8/layout/vProcess5"/>
    <dgm:cxn modelId="{37AB54DE-FD01-4931-BEA8-9A2DE3984C6F}" type="presParOf" srcId="{0FB59886-5755-46BF-BB4B-5AC25A72E751}" destId="{448854DE-0925-48FB-9C25-94274FB81CD4}" srcOrd="4" destOrd="0" presId="urn:microsoft.com/office/officeart/2005/8/layout/vProcess5"/>
    <dgm:cxn modelId="{62B66729-F062-441F-B093-43660BFB6359}" type="presParOf" srcId="{0FB59886-5755-46BF-BB4B-5AC25A72E751}" destId="{3EFE66D3-6AE4-43FE-B933-46A72860F97A}" srcOrd="5" destOrd="0" presId="urn:microsoft.com/office/officeart/2005/8/layout/vProcess5"/>
    <dgm:cxn modelId="{94355861-741B-455D-8C4D-6388E41DF665}" type="presParOf" srcId="{0FB59886-5755-46BF-BB4B-5AC25A72E751}" destId="{2F31C134-27C7-4CE5-95C6-FA62E33CC783}" srcOrd="6" destOrd="0" presId="urn:microsoft.com/office/officeart/2005/8/layout/vProcess5"/>
    <dgm:cxn modelId="{E6A8DC00-4B70-43C1-8E25-9A0FD56B8561}" type="presParOf" srcId="{0FB59886-5755-46BF-BB4B-5AC25A72E751}" destId="{48632438-1F62-4123-A1C8-98D30EC1694E}" srcOrd="7" destOrd="0" presId="urn:microsoft.com/office/officeart/2005/8/layout/vProcess5"/>
    <dgm:cxn modelId="{9A7BB267-63DD-4276-B9C9-5457E4EEF290}" type="presParOf" srcId="{0FB59886-5755-46BF-BB4B-5AC25A72E751}" destId="{0306D2E6-63B9-49D7-B9ED-12F7B9C3304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66464A-1A93-4081-97D4-A4CB05B2D937}" type="doc">
      <dgm:prSet loTypeId="urn:microsoft.com/office/officeart/2005/8/layout/funnel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DAE9941-1B8E-4770-9184-97E31B96E31C}">
      <dgm:prSet phldrT="[Text]"/>
      <dgm:spPr/>
      <dgm:t>
        <a:bodyPr/>
        <a:lstStyle/>
        <a:p>
          <a:r>
            <a:rPr lang="en-US" dirty="0" smtClean="0"/>
            <a:t>Update: $150</a:t>
          </a:r>
          <a:endParaRPr lang="en-US" dirty="0"/>
        </a:p>
      </dgm:t>
    </dgm:pt>
    <dgm:pt modelId="{9C32CAD2-9B90-4A4E-ABD4-04AAE3A554B4}" type="parTrans" cxnId="{324A51CF-CA3C-4249-8EC1-AD3A4885CA53}">
      <dgm:prSet/>
      <dgm:spPr/>
      <dgm:t>
        <a:bodyPr/>
        <a:lstStyle/>
        <a:p>
          <a:endParaRPr lang="en-US"/>
        </a:p>
      </dgm:t>
    </dgm:pt>
    <dgm:pt modelId="{C333B1BC-AFB8-49FF-981C-0CC99CFC7AD4}" type="sibTrans" cxnId="{324A51CF-CA3C-4249-8EC1-AD3A4885CA53}">
      <dgm:prSet/>
      <dgm:spPr/>
      <dgm:t>
        <a:bodyPr/>
        <a:lstStyle/>
        <a:p>
          <a:endParaRPr lang="en-US"/>
        </a:p>
      </dgm:t>
    </dgm:pt>
    <dgm:pt modelId="{A9902022-4458-4152-863A-C3BF7AC81A28}">
      <dgm:prSet phldrT="[Text]"/>
      <dgm:spPr/>
      <dgm:t>
        <a:bodyPr/>
        <a:lstStyle/>
        <a:p>
          <a:r>
            <a:rPr lang="en-US" dirty="0" smtClean="0"/>
            <a:t>Update:</a:t>
          </a:r>
        </a:p>
        <a:p>
          <a:r>
            <a:rPr lang="en-US" dirty="0" smtClean="0"/>
            <a:t>$75</a:t>
          </a:r>
          <a:endParaRPr lang="en-US" dirty="0"/>
        </a:p>
      </dgm:t>
    </dgm:pt>
    <dgm:pt modelId="{5F83F41E-0B09-471F-BBE3-AC72C0BD504B}" type="parTrans" cxnId="{2F89A67B-E94C-4F00-8A79-E4F65E3537B7}">
      <dgm:prSet/>
      <dgm:spPr/>
      <dgm:t>
        <a:bodyPr/>
        <a:lstStyle/>
        <a:p>
          <a:endParaRPr lang="en-US"/>
        </a:p>
      </dgm:t>
    </dgm:pt>
    <dgm:pt modelId="{6E16661F-CC1C-4BFF-94EB-6D52A5647B78}" type="sibTrans" cxnId="{2F89A67B-E94C-4F00-8A79-E4F65E3537B7}">
      <dgm:prSet/>
      <dgm:spPr/>
      <dgm:t>
        <a:bodyPr/>
        <a:lstStyle/>
        <a:p>
          <a:endParaRPr lang="en-US"/>
        </a:p>
      </dgm:t>
    </dgm:pt>
    <dgm:pt modelId="{8822E49E-3345-4CD7-B78B-121207FAF90D}">
      <dgm:prSet phldrT="[Text]"/>
      <dgm:spPr/>
      <dgm:t>
        <a:bodyPr/>
        <a:lstStyle/>
        <a:p>
          <a:r>
            <a:rPr lang="en-US" dirty="0" smtClean="0"/>
            <a:t>Update: $100</a:t>
          </a:r>
          <a:endParaRPr lang="en-US" dirty="0"/>
        </a:p>
      </dgm:t>
    </dgm:pt>
    <dgm:pt modelId="{F90370B6-26DE-49EA-B63E-F6C48EE2EA3D}" type="parTrans" cxnId="{094B9C7D-416B-4DFD-8380-09640D8211FD}">
      <dgm:prSet/>
      <dgm:spPr/>
      <dgm:t>
        <a:bodyPr/>
        <a:lstStyle/>
        <a:p>
          <a:endParaRPr lang="en-US"/>
        </a:p>
      </dgm:t>
    </dgm:pt>
    <dgm:pt modelId="{208D239F-6CDD-4A89-8DAE-106A6DF5A228}" type="sibTrans" cxnId="{094B9C7D-416B-4DFD-8380-09640D8211FD}">
      <dgm:prSet/>
      <dgm:spPr/>
      <dgm:t>
        <a:bodyPr/>
        <a:lstStyle/>
        <a:p>
          <a:endParaRPr lang="en-US"/>
        </a:p>
      </dgm:t>
    </dgm:pt>
    <dgm:pt modelId="{EFEDF52B-16C0-4EB0-888C-6DAD7E899621}">
      <dgm:prSet phldrT="[Text]"/>
      <dgm:spPr/>
      <dgm:t>
        <a:bodyPr/>
        <a:lstStyle/>
        <a:p>
          <a:r>
            <a:rPr lang="en-US" dirty="0" smtClean="0"/>
            <a:t>???</a:t>
          </a:r>
          <a:endParaRPr lang="en-US" dirty="0"/>
        </a:p>
      </dgm:t>
    </dgm:pt>
    <dgm:pt modelId="{112F68D9-E552-4182-A71C-FFBF78E891AF}" type="parTrans" cxnId="{1D5450C9-CB21-431B-A832-CD775DE70578}">
      <dgm:prSet/>
      <dgm:spPr/>
      <dgm:t>
        <a:bodyPr/>
        <a:lstStyle/>
        <a:p>
          <a:endParaRPr lang="en-US"/>
        </a:p>
      </dgm:t>
    </dgm:pt>
    <dgm:pt modelId="{F5F78FC7-421C-4F84-A4C5-F7FB64B32B43}" type="sibTrans" cxnId="{1D5450C9-CB21-431B-A832-CD775DE70578}">
      <dgm:prSet/>
      <dgm:spPr/>
      <dgm:t>
        <a:bodyPr/>
        <a:lstStyle/>
        <a:p>
          <a:endParaRPr lang="en-US"/>
        </a:p>
      </dgm:t>
    </dgm:pt>
    <dgm:pt modelId="{2C5500FF-A85B-4CD8-AA7F-1F41ABD98D88}" type="pres">
      <dgm:prSet presAssocID="{FD66464A-1A93-4081-97D4-A4CB05B2D937}" presName="Name0" presStyleCnt="0">
        <dgm:presLayoutVars>
          <dgm:chMax val="4"/>
          <dgm:resizeHandles val="exact"/>
        </dgm:presLayoutVars>
      </dgm:prSet>
      <dgm:spPr/>
    </dgm:pt>
    <dgm:pt modelId="{EFBE2D67-1582-4601-83A8-33F7C4366BFA}" type="pres">
      <dgm:prSet presAssocID="{FD66464A-1A93-4081-97D4-A4CB05B2D937}" presName="ellipse" presStyleLbl="trBgShp" presStyleIdx="0" presStyleCnt="1" custScaleX="136418" custScaleY="130165"/>
      <dgm:spPr/>
    </dgm:pt>
    <dgm:pt modelId="{E4D39572-7D1B-49BE-8EEA-72307772F676}" type="pres">
      <dgm:prSet presAssocID="{FD66464A-1A93-4081-97D4-A4CB05B2D937}" presName="arrow1" presStyleLbl="fgShp" presStyleIdx="0" presStyleCnt="1"/>
      <dgm:spPr/>
    </dgm:pt>
    <dgm:pt modelId="{EA8D22B7-4DCE-457B-B41F-C85A32E928F8}" type="pres">
      <dgm:prSet presAssocID="{FD66464A-1A93-4081-97D4-A4CB05B2D937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A38FAD-C772-4459-8100-A1C55A26E311}" type="pres">
      <dgm:prSet presAssocID="{A9902022-4458-4152-863A-C3BF7AC81A28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5162E5-8C78-4764-B837-5B8831C81B8C}" type="pres">
      <dgm:prSet presAssocID="{8822E49E-3345-4CD7-B78B-121207FAF90D}" presName="item2" presStyleLbl="node1" presStyleIdx="1" presStyleCnt="3" custLinFactNeighborX="-4185" custLinFactNeighborY="-12555">
        <dgm:presLayoutVars>
          <dgm:bulletEnabled val="1"/>
        </dgm:presLayoutVars>
      </dgm:prSet>
      <dgm:spPr/>
    </dgm:pt>
    <dgm:pt modelId="{A2146DA9-AED6-4576-A50C-B397272A347C}" type="pres">
      <dgm:prSet presAssocID="{EFEDF52B-16C0-4EB0-888C-6DAD7E899621}" presName="item3" presStyleLbl="node1" presStyleIdx="2" presStyleCnt="3" custLinFactNeighborX="2512" custLinFactNeighborY="-12553">
        <dgm:presLayoutVars>
          <dgm:bulletEnabled val="1"/>
        </dgm:presLayoutVars>
      </dgm:prSet>
      <dgm:spPr/>
    </dgm:pt>
    <dgm:pt modelId="{51A17DAD-18B6-4BA8-9181-88F477FA81CF}" type="pres">
      <dgm:prSet presAssocID="{FD66464A-1A93-4081-97D4-A4CB05B2D937}" presName="funnel" presStyleLbl="trAlignAcc1" presStyleIdx="0" presStyleCnt="1" custScaleX="162027" custScaleY="129885"/>
      <dgm:spPr/>
    </dgm:pt>
  </dgm:ptLst>
  <dgm:cxnLst>
    <dgm:cxn modelId="{ECE5B8AA-4CEA-40BE-B28F-C3A3AC051E6C}" type="presOf" srcId="{EFEDF52B-16C0-4EB0-888C-6DAD7E899621}" destId="{EA8D22B7-4DCE-457B-B41F-C85A32E928F8}" srcOrd="0" destOrd="0" presId="urn:microsoft.com/office/officeart/2005/8/layout/funnel1"/>
    <dgm:cxn modelId="{1D5450C9-CB21-431B-A832-CD775DE70578}" srcId="{FD66464A-1A93-4081-97D4-A4CB05B2D937}" destId="{EFEDF52B-16C0-4EB0-888C-6DAD7E899621}" srcOrd="3" destOrd="0" parTransId="{112F68D9-E552-4182-A71C-FFBF78E891AF}" sibTransId="{F5F78FC7-421C-4F84-A4C5-F7FB64B32B43}"/>
    <dgm:cxn modelId="{D142445D-4218-4814-ABE5-9BE1B84F401B}" type="presOf" srcId="{EDAE9941-1B8E-4770-9184-97E31B96E31C}" destId="{A2146DA9-AED6-4576-A50C-B397272A347C}" srcOrd="0" destOrd="0" presId="urn:microsoft.com/office/officeart/2005/8/layout/funnel1"/>
    <dgm:cxn modelId="{F3CF7EF2-132A-4938-9833-534E02B72643}" type="presOf" srcId="{8822E49E-3345-4CD7-B78B-121207FAF90D}" destId="{53A38FAD-C772-4459-8100-A1C55A26E311}" srcOrd="0" destOrd="0" presId="urn:microsoft.com/office/officeart/2005/8/layout/funnel1"/>
    <dgm:cxn modelId="{324A51CF-CA3C-4249-8EC1-AD3A4885CA53}" srcId="{FD66464A-1A93-4081-97D4-A4CB05B2D937}" destId="{EDAE9941-1B8E-4770-9184-97E31B96E31C}" srcOrd="0" destOrd="0" parTransId="{9C32CAD2-9B90-4A4E-ABD4-04AAE3A554B4}" sibTransId="{C333B1BC-AFB8-49FF-981C-0CC99CFC7AD4}"/>
    <dgm:cxn modelId="{4231286B-22BC-4810-B2C3-DBD5F6A6B776}" type="presOf" srcId="{A9902022-4458-4152-863A-C3BF7AC81A28}" destId="{9F5162E5-8C78-4764-B837-5B8831C81B8C}" srcOrd="0" destOrd="0" presId="urn:microsoft.com/office/officeart/2005/8/layout/funnel1"/>
    <dgm:cxn modelId="{094B9C7D-416B-4DFD-8380-09640D8211FD}" srcId="{FD66464A-1A93-4081-97D4-A4CB05B2D937}" destId="{8822E49E-3345-4CD7-B78B-121207FAF90D}" srcOrd="2" destOrd="0" parTransId="{F90370B6-26DE-49EA-B63E-F6C48EE2EA3D}" sibTransId="{208D239F-6CDD-4A89-8DAE-106A6DF5A228}"/>
    <dgm:cxn modelId="{2F89A67B-E94C-4F00-8A79-E4F65E3537B7}" srcId="{FD66464A-1A93-4081-97D4-A4CB05B2D937}" destId="{A9902022-4458-4152-863A-C3BF7AC81A28}" srcOrd="1" destOrd="0" parTransId="{5F83F41E-0B09-471F-BBE3-AC72C0BD504B}" sibTransId="{6E16661F-CC1C-4BFF-94EB-6D52A5647B78}"/>
    <dgm:cxn modelId="{99DDA54C-380A-453F-810B-B109A0014AAF}" type="presOf" srcId="{FD66464A-1A93-4081-97D4-A4CB05B2D937}" destId="{2C5500FF-A85B-4CD8-AA7F-1F41ABD98D88}" srcOrd="0" destOrd="0" presId="urn:microsoft.com/office/officeart/2005/8/layout/funnel1"/>
    <dgm:cxn modelId="{53C5139E-EF6E-4AFE-A212-7DCA8A9B16A8}" type="presParOf" srcId="{2C5500FF-A85B-4CD8-AA7F-1F41ABD98D88}" destId="{EFBE2D67-1582-4601-83A8-33F7C4366BFA}" srcOrd="0" destOrd="0" presId="urn:microsoft.com/office/officeart/2005/8/layout/funnel1"/>
    <dgm:cxn modelId="{BF3696BB-A053-4D78-85E6-7C4E7C6AAA50}" type="presParOf" srcId="{2C5500FF-A85B-4CD8-AA7F-1F41ABD98D88}" destId="{E4D39572-7D1B-49BE-8EEA-72307772F676}" srcOrd="1" destOrd="0" presId="urn:microsoft.com/office/officeart/2005/8/layout/funnel1"/>
    <dgm:cxn modelId="{34D5C5FB-F830-4825-953A-90280D6601C9}" type="presParOf" srcId="{2C5500FF-A85B-4CD8-AA7F-1F41ABD98D88}" destId="{EA8D22B7-4DCE-457B-B41F-C85A32E928F8}" srcOrd="2" destOrd="0" presId="urn:microsoft.com/office/officeart/2005/8/layout/funnel1"/>
    <dgm:cxn modelId="{D88F6E3B-7072-4F36-BD7D-B09A23E7A431}" type="presParOf" srcId="{2C5500FF-A85B-4CD8-AA7F-1F41ABD98D88}" destId="{53A38FAD-C772-4459-8100-A1C55A26E311}" srcOrd="3" destOrd="0" presId="urn:microsoft.com/office/officeart/2005/8/layout/funnel1"/>
    <dgm:cxn modelId="{0CA88344-8EBD-4978-A6FD-74478472E001}" type="presParOf" srcId="{2C5500FF-A85B-4CD8-AA7F-1F41ABD98D88}" destId="{9F5162E5-8C78-4764-B837-5B8831C81B8C}" srcOrd="4" destOrd="0" presId="urn:microsoft.com/office/officeart/2005/8/layout/funnel1"/>
    <dgm:cxn modelId="{579465BE-A401-4972-81D5-5A0C5728B52A}" type="presParOf" srcId="{2C5500FF-A85B-4CD8-AA7F-1F41ABD98D88}" destId="{A2146DA9-AED6-4576-A50C-B397272A347C}" srcOrd="5" destOrd="0" presId="urn:microsoft.com/office/officeart/2005/8/layout/funnel1"/>
    <dgm:cxn modelId="{88B1E6D6-A87A-469C-87B8-E30DC15C912A}" type="presParOf" srcId="{2C5500FF-A85B-4CD8-AA7F-1F41ABD98D88}" destId="{51A17DAD-18B6-4BA8-9181-88F477FA81CF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0C180-0B30-4AD9-AF90-63F9F6BECF78}">
      <dsp:nvSpPr>
        <dsp:cNvPr id="0" name=""/>
        <dsp:cNvSpPr/>
      </dsp:nvSpPr>
      <dsp:spPr>
        <a:xfrm>
          <a:off x="0" y="0"/>
          <a:ext cx="6423025" cy="932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User Interface</a:t>
          </a:r>
          <a:endParaRPr lang="en-US" sz="3600" kern="1200" dirty="0"/>
        </a:p>
      </dsp:txBody>
      <dsp:txXfrm>
        <a:off x="27312" y="27312"/>
        <a:ext cx="5416787" cy="877873"/>
      </dsp:txXfrm>
    </dsp:sp>
    <dsp:sp modelId="{FBFECB4D-346B-44B9-841E-065467C69194}">
      <dsp:nvSpPr>
        <dsp:cNvPr id="0" name=""/>
        <dsp:cNvSpPr/>
      </dsp:nvSpPr>
      <dsp:spPr>
        <a:xfrm>
          <a:off x="566737" y="1087913"/>
          <a:ext cx="6423025" cy="932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Application Tier (ORM)</a:t>
          </a:r>
          <a:endParaRPr lang="en-US" sz="3600" kern="1200" dirty="0"/>
        </a:p>
      </dsp:txBody>
      <dsp:txXfrm>
        <a:off x="594049" y="1115225"/>
        <a:ext cx="5195540" cy="877873"/>
      </dsp:txXfrm>
    </dsp:sp>
    <dsp:sp modelId="{4EB62B57-6E1A-4345-8ABA-3C3699C9B7E3}">
      <dsp:nvSpPr>
        <dsp:cNvPr id="0" name=""/>
        <dsp:cNvSpPr/>
      </dsp:nvSpPr>
      <dsp:spPr>
        <a:xfrm>
          <a:off x="1133474" y="2175827"/>
          <a:ext cx="6423025" cy="932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Data Tier</a:t>
          </a:r>
          <a:endParaRPr lang="en-US" sz="3600" kern="1200" dirty="0"/>
        </a:p>
      </dsp:txBody>
      <dsp:txXfrm>
        <a:off x="1160786" y="2203139"/>
        <a:ext cx="5195540" cy="877873"/>
      </dsp:txXfrm>
    </dsp:sp>
    <dsp:sp modelId="{448854DE-0925-48FB-9C25-94274FB81CD4}">
      <dsp:nvSpPr>
        <dsp:cNvPr id="0" name=""/>
        <dsp:cNvSpPr/>
      </dsp:nvSpPr>
      <dsp:spPr>
        <a:xfrm>
          <a:off x="5816901" y="707143"/>
          <a:ext cx="606123" cy="60612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5953279" y="707143"/>
        <a:ext cx="333367" cy="456108"/>
      </dsp:txXfrm>
    </dsp:sp>
    <dsp:sp modelId="{3EFE66D3-6AE4-43FE-B933-46A72860F97A}">
      <dsp:nvSpPr>
        <dsp:cNvPr id="0" name=""/>
        <dsp:cNvSpPr/>
      </dsp:nvSpPr>
      <dsp:spPr>
        <a:xfrm>
          <a:off x="6383639" y="1788841"/>
          <a:ext cx="606123" cy="60612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6520017" y="1788841"/>
        <a:ext cx="333367" cy="4561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BE2D67-1582-4601-83A8-33F7C4366BFA}">
      <dsp:nvSpPr>
        <dsp:cNvPr id="0" name=""/>
        <dsp:cNvSpPr/>
      </dsp:nvSpPr>
      <dsp:spPr>
        <a:xfrm>
          <a:off x="2064987" y="157569"/>
          <a:ext cx="3418753" cy="113286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D39572-7D1B-49BE-8EEA-72307772F676}">
      <dsp:nvSpPr>
        <dsp:cNvPr id="0" name=""/>
        <dsp:cNvSpPr/>
      </dsp:nvSpPr>
      <dsp:spPr>
        <a:xfrm>
          <a:off x="3535412" y="2419982"/>
          <a:ext cx="485675" cy="310832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8D22B7-4DCE-457B-B41F-C85A32E928F8}">
      <dsp:nvSpPr>
        <dsp:cNvPr id="0" name=""/>
        <dsp:cNvSpPr/>
      </dsp:nvSpPr>
      <dsp:spPr>
        <a:xfrm>
          <a:off x="2612628" y="2668648"/>
          <a:ext cx="2331243" cy="582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???</a:t>
          </a:r>
          <a:endParaRPr lang="en-US" sz="2100" kern="1200" dirty="0"/>
        </a:p>
      </dsp:txBody>
      <dsp:txXfrm>
        <a:off x="2612628" y="2668648"/>
        <a:ext cx="2331243" cy="582810"/>
      </dsp:txXfrm>
    </dsp:sp>
    <dsp:sp modelId="{53A38FAD-C772-4459-8100-A1C55A26E311}">
      <dsp:nvSpPr>
        <dsp:cNvPr id="0" name=""/>
        <dsp:cNvSpPr/>
      </dsp:nvSpPr>
      <dsp:spPr>
        <a:xfrm>
          <a:off x="3432448" y="1226385"/>
          <a:ext cx="874216" cy="87421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Update: $100</a:t>
          </a:r>
          <a:endParaRPr lang="en-US" sz="1200" kern="1200" dirty="0"/>
        </a:p>
      </dsp:txBody>
      <dsp:txXfrm>
        <a:off x="3560474" y="1354411"/>
        <a:ext cx="618164" cy="618164"/>
      </dsp:txXfrm>
    </dsp:sp>
    <dsp:sp modelId="{9F5162E5-8C78-4764-B837-5B8831C81B8C}">
      <dsp:nvSpPr>
        <dsp:cNvPr id="0" name=""/>
        <dsp:cNvSpPr/>
      </dsp:nvSpPr>
      <dsp:spPr>
        <a:xfrm>
          <a:off x="2770312" y="460771"/>
          <a:ext cx="874216" cy="87421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Update: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$75</a:t>
          </a:r>
          <a:endParaRPr lang="en-US" sz="1200" kern="1200" dirty="0"/>
        </a:p>
      </dsp:txBody>
      <dsp:txXfrm>
        <a:off x="2898338" y="588797"/>
        <a:ext cx="618164" cy="618164"/>
      </dsp:txXfrm>
    </dsp:sp>
    <dsp:sp modelId="{A2146DA9-AED6-4576-A50C-B397272A347C}">
      <dsp:nvSpPr>
        <dsp:cNvPr id="0" name=""/>
        <dsp:cNvSpPr/>
      </dsp:nvSpPr>
      <dsp:spPr>
        <a:xfrm>
          <a:off x="3722502" y="249422"/>
          <a:ext cx="874216" cy="87421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Update: $150</a:t>
          </a:r>
          <a:endParaRPr lang="en-US" sz="1200" kern="1200" dirty="0"/>
        </a:p>
      </dsp:txBody>
      <dsp:txXfrm>
        <a:off x="3850528" y="377448"/>
        <a:ext cx="618164" cy="618164"/>
      </dsp:txXfrm>
    </dsp:sp>
    <dsp:sp modelId="{51A17DAD-18B6-4BA8-9181-88F477FA81CF}">
      <dsp:nvSpPr>
        <dsp:cNvPr id="0" name=""/>
        <dsp:cNvSpPr/>
      </dsp:nvSpPr>
      <dsp:spPr>
        <a:xfrm>
          <a:off x="1574857" y="-143134"/>
          <a:ext cx="4406785" cy="2826073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10/3/2016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Quadon Medium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Quadon Medium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 smtClean="0"/>
              <a:pPr>
                <a:defRPr/>
              </a:pPr>
              <a:t>10/3/2016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Quadon Medium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Quadon Medium"/>
              </a:defRPr>
            </a:lvl1pPr>
          </a:lstStyle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title-slide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dirty="0" smtClean="0"/>
              <a:t>With Two Lines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WCOE-PPT---title-sli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136854"/>
            <a:ext cx="21704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 smtClean="0">
                <a:solidFill>
                  <a:schemeClr val="bg1"/>
                </a:solidFill>
                <a:latin typeface="Quadon Medium"/>
                <a:cs typeface="Quadon Medium"/>
              </a:rPr>
              <a:t>DEPARTMENT OR UNIT NAME.</a:t>
            </a:r>
            <a:r>
              <a:rPr lang="en-US" sz="1000" b="0" i="0" baseline="0" dirty="0" smtClean="0">
                <a:solidFill>
                  <a:schemeClr val="bg1"/>
                </a:solidFill>
                <a:latin typeface="Quadon Medium"/>
                <a:cs typeface="Quadon Medium"/>
              </a:rPr>
              <a:t> DELETE FROM MASTER SLIDE IF N/A</a:t>
            </a:r>
            <a:endParaRPr lang="en-US" sz="1000" b="0" i="0" dirty="0">
              <a:solidFill>
                <a:schemeClr val="bg1"/>
              </a:solidFill>
              <a:latin typeface="Quadon Medium"/>
              <a:cs typeface="Quadon Medium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dirty="0" smtClean="0"/>
              <a:t>With Two Lines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821" y="2142597"/>
            <a:ext cx="7763657" cy="2611257"/>
          </a:xfrm>
        </p:spPr>
        <p:txBody>
          <a:bodyPr>
            <a:normAutofit/>
          </a:bodyPr>
          <a:lstStyle>
            <a:lvl1pPr>
              <a:defRPr sz="180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821" y="258384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6158" y="258384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21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Gentona Book"/>
                <a:cs typeface="Gentona 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6158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Gentona Book"/>
                <a:cs typeface="Gentona 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splash-pa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7304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786684" y="347147"/>
            <a:ext cx="5250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 smtClean="0">
                <a:solidFill>
                  <a:schemeClr val="accent1"/>
                </a:solidFill>
                <a:latin typeface="Quadon Medium"/>
                <a:cs typeface="Quadon Medium"/>
              </a:rPr>
              <a:t>Computer &amp; Information Science &amp; Engineering</a:t>
            </a:r>
            <a:endParaRPr lang="en-US" sz="800" b="0" i="0" dirty="0">
              <a:solidFill>
                <a:schemeClr val="accent1"/>
              </a:solidFill>
              <a:latin typeface="Quadon Medium"/>
              <a:cs typeface="Quadon Medium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Gentona Book"/>
          <a:ea typeface="MS PGothic" panose="020B0600070205080204" pitchFamily="34" charset="-128"/>
          <a:cs typeface="Gentona Book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Sourcing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CIS 999 – Software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57030" y="775411"/>
            <a:ext cx="1016813" cy="8851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19773" y="2197281"/>
            <a:ext cx="1016813" cy="8851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 Event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19772" y="3775706"/>
            <a:ext cx="1016813" cy="8851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Store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85652" y="2197282"/>
            <a:ext cx="1016813" cy="8851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Model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85651" y="3775705"/>
            <a:ext cx="1016813" cy="8851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Store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3" idx="2"/>
            <a:endCxn id="5" idx="0"/>
          </p:cNvCxnSpPr>
          <p:nvPr/>
        </p:nvCxnSpPr>
        <p:spPr>
          <a:xfrm rot="5400000">
            <a:off x="3028444" y="860287"/>
            <a:ext cx="536731" cy="2137257"/>
          </a:xfrm>
          <a:prstGeom prst="bentConnector3">
            <a:avLst>
              <a:gd name="adj1" fmla="val 50000"/>
            </a:avLst>
          </a:prstGeom>
          <a:ln w="444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2"/>
          <p:cNvCxnSpPr>
            <a:stCxn id="5" idx="2"/>
            <a:endCxn id="6" idx="0"/>
          </p:cNvCxnSpPr>
          <p:nvPr/>
        </p:nvCxnSpPr>
        <p:spPr>
          <a:xfrm rot="5400000">
            <a:off x="1881537" y="3429063"/>
            <a:ext cx="693286" cy="1"/>
          </a:xfrm>
          <a:prstGeom prst="bentConnector3">
            <a:avLst>
              <a:gd name="adj1" fmla="val 50000"/>
            </a:avLst>
          </a:prstGeom>
          <a:ln w="4445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857031" y="2837932"/>
            <a:ext cx="1016813" cy="8851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Msg</a:t>
            </a:r>
            <a:r>
              <a:rPr lang="en-US" dirty="0" smtClean="0"/>
              <a:t> Bus</a:t>
            </a:r>
            <a:endParaRPr lang="en-US" dirty="0"/>
          </a:p>
        </p:txBody>
      </p:sp>
      <p:cxnSp>
        <p:nvCxnSpPr>
          <p:cNvPr id="19" name="Straight Arrow Connector 12"/>
          <p:cNvCxnSpPr>
            <a:stCxn id="5" idx="3"/>
            <a:endCxn id="18" idx="1"/>
          </p:cNvCxnSpPr>
          <p:nvPr/>
        </p:nvCxnSpPr>
        <p:spPr>
          <a:xfrm>
            <a:off x="2736586" y="2639851"/>
            <a:ext cx="1120445" cy="640651"/>
          </a:xfrm>
          <a:prstGeom prst="bentConnector3">
            <a:avLst>
              <a:gd name="adj1" fmla="val 50000"/>
            </a:avLst>
          </a:prstGeom>
          <a:ln w="444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12"/>
          <p:cNvCxnSpPr>
            <a:stCxn id="18" idx="3"/>
            <a:endCxn id="7" idx="1"/>
          </p:cNvCxnSpPr>
          <p:nvPr/>
        </p:nvCxnSpPr>
        <p:spPr>
          <a:xfrm flipV="1">
            <a:off x="4873844" y="2639852"/>
            <a:ext cx="1311808" cy="640650"/>
          </a:xfrm>
          <a:prstGeom prst="bentConnector3">
            <a:avLst>
              <a:gd name="adj1" fmla="val 50000"/>
            </a:avLst>
          </a:prstGeom>
          <a:ln w="444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12"/>
          <p:cNvCxnSpPr>
            <a:stCxn id="7" idx="2"/>
            <a:endCxn id="8" idx="0"/>
          </p:cNvCxnSpPr>
          <p:nvPr/>
        </p:nvCxnSpPr>
        <p:spPr>
          <a:xfrm rot="5400000">
            <a:off x="6347417" y="3429063"/>
            <a:ext cx="693284" cy="1"/>
          </a:xfrm>
          <a:prstGeom prst="bentConnector3">
            <a:avLst>
              <a:gd name="adj1" fmla="val 50000"/>
            </a:avLst>
          </a:prstGeom>
          <a:ln w="44450">
            <a:solidFill>
              <a:srgbClr val="FF4A2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12"/>
          <p:cNvCxnSpPr>
            <a:stCxn id="7" idx="0"/>
            <a:endCxn id="3" idx="2"/>
          </p:cNvCxnSpPr>
          <p:nvPr/>
        </p:nvCxnSpPr>
        <p:spPr>
          <a:xfrm rot="16200000" flipV="1">
            <a:off x="5261382" y="764605"/>
            <a:ext cx="536732" cy="2328622"/>
          </a:xfrm>
          <a:prstGeom prst="bentConnector3">
            <a:avLst>
              <a:gd name="adj1" fmla="val 50000"/>
            </a:avLst>
          </a:prstGeom>
          <a:ln w="44450">
            <a:solidFill>
              <a:srgbClr val="FF4A2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12"/>
          <p:cNvCxnSpPr>
            <a:stCxn id="18" idx="2"/>
            <a:endCxn id="49" idx="3"/>
          </p:cNvCxnSpPr>
          <p:nvPr/>
        </p:nvCxnSpPr>
        <p:spPr>
          <a:xfrm rot="16200000" flipH="1">
            <a:off x="4050559" y="4037949"/>
            <a:ext cx="636109" cy="6351"/>
          </a:xfrm>
          <a:prstGeom prst="bentConnector3">
            <a:avLst>
              <a:gd name="adj1" fmla="val 50000"/>
            </a:avLst>
          </a:prstGeom>
          <a:ln w="444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loud 48"/>
          <p:cNvSpPr/>
          <p:nvPr/>
        </p:nvSpPr>
        <p:spPr>
          <a:xfrm>
            <a:off x="3703509" y="4320230"/>
            <a:ext cx="1336559" cy="681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???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343306" y="1180829"/>
            <a:ext cx="111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Please Create -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782281" y="2206009"/>
            <a:ext cx="11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707254" y="3244397"/>
            <a:ext cx="11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Created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7482921" y="2455184"/>
            <a:ext cx="16610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Created</a:t>
            </a:r>
          </a:p>
          <a:p>
            <a:pPr marL="342900" indent="-342900">
              <a:buAutoNum type="arabicPeriod"/>
            </a:pPr>
            <a:r>
              <a:rPr lang="en-US" dirty="0" smtClean="0"/>
              <a:t>Account</a:t>
            </a:r>
          </a:p>
          <a:p>
            <a:pPr marL="342900" indent="-342900">
              <a:buAutoNum type="arabicPeriod"/>
            </a:pPr>
            <a:r>
              <a:rPr lang="en-US" dirty="0" smtClean="0"/>
              <a:t>Marketing</a:t>
            </a:r>
          </a:p>
          <a:p>
            <a:pPr marL="342900" indent="-342900">
              <a:buAutoNum type="arabicPeriod"/>
            </a:pPr>
            <a:r>
              <a:rPr lang="en-US" dirty="0" smtClean="0"/>
              <a:t>Welcome</a:t>
            </a:r>
          </a:p>
          <a:p>
            <a:pPr marL="342900" indent="-342900">
              <a:buAutoNum type="arabicPeriod"/>
            </a:pPr>
            <a:r>
              <a:rPr lang="en-US" dirty="0" smtClean="0"/>
              <a:t>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9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53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783940" y="1892226"/>
            <a:ext cx="3657600" cy="2268251"/>
          </a:xfrm>
        </p:spPr>
        <p:txBody>
          <a:bodyPr/>
          <a:lstStyle/>
          <a:p>
            <a:r>
              <a:rPr lang="en-US" dirty="0" smtClean="0"/>
              <a:t>Easily distribute data</a:t>
            </a:r>
          </a:p>
          <a:p>
            <a:r>
              <a:rPr lang="en-US" dirty="0" smtClean="0"/>
              <a:t>High Read/Write throughput</a:t>
            </a:r>
          </a:p>
          <a:p>
            <a:r>
              <a:rPr lang="en-US" dirty="0" smtClean="0"/>
              <a:t>Transaction log Replay</a:t>
            </a:r>
          </a:p>
          <a:p>
            <a:r>
              <a:rPr lang="en-US" dirty="0" smtClean="0"/>
              <a:t>Modularity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>
          <a:xfrm>
            <a:off x="4686277" y="1892226"/>
            <a:ext cx="3657600" cy="2268251"/>
          </a:xfrm>
        </p:spPr>
        <p:txBody>
          <a:bodyPr/>
          <a:lstStyle/>
          <a:p>
            <a:r>
              <a:rPr lang="en-US" dirty="0" smtClean="0"/>
              <a:t>Complex</a:t>
            </a:r>
          </a:p>
          <a:p>
            <a:r>
              <a:rPr lang="en-US" dirty="0" smtClean="0"/>
              <a:t>Data is not normalized / duplicated multiple times (potentially)</a:t>
            </a:r>
          </a:p>
          <a:p>
            <a:r>
              <a:rPr lang="en-US" dirty="0" smtClean="0"/>
              <a:t>Lost / Out of order messages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83940" y="1609838"/>
            <a:ext cx="3657600" cy="242047"/>
          </a:xfrm>
        </p:spPr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6277" y="1609838"/>
            <a:ext cx="3657600" cy="242047"/>
          </a:xfrm>
        </p:spPr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Rainbows and Unicorns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96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using this?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97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9956" y="893853"/>
            <a:ext cx="8092044" cy="837009"/>
          </a:xfrm>
        </p:spPr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6146" name="Picture 2" descr="Image result for question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2205831"/>
            <a:ext cx="28575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77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0654224"/>
              </p:ext>
            </p:extLst>
          </p:nvPr>
        </p:nvGraphicFramePr>
        <p:xfrm>
          <a:off x="290513" y="1722438"/>
          <a:ext cx="7556500" cy="3108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N-Tier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9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inputs/requests the data</a:t>
            </a:r>
          </a:p>
          <a:p>
            <a:r>
              <a:rPr lang="en-US" dirty="0" smtClean="0"/>
              <a:t>Displays messaging, alerts, errors</a:t>
            </a:r>
          </a:p>
          <a:p>
            <a:r>
              <a:rPr lang="en-US" dirty="0" smtClean="0"/>
              <a:t>Could be multiple</a:t>
            </a:r>
          </a:p>
          <a:p>
            <a:pPr lvl="1"/>
            <a:r>
              <a:rPr lang="en-US" dirty="0" smtClean="0"/>
              <a:t>HTML, Mobile, Native, APIs, SDKs</a:t>
            </a:r>
          </a:p>
          <a:p>
            <a:r>
              <a:rPr lang="en-US" dirty="0" smtClean="0"/>
              <a:t>Should not be relied upon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34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Tier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Validates data</a:t>
            </a:r>
          </a:p>
          <a:p>
            <a:pPr lvl="1"/>
            <a:r>
              <a:rPr lang="en-US" dirty="0" smtClean="0"/>
              <a:t>Authentication, Authorization, Validation, Business Logic</a:t>
            </a:r>
          </a:p>
          <a:p>
            <a:r>
              <a:rPr lang="en-US" dirty="0" smtClean="0"/>
              <a:t>Takes data on screen puts into data storage format</a:t>
            </a:r>
          </a:p>
          <a:p>
            <a:r>
              <a:rPr lang="en-US" dirty="0" smtClean="0"/>
              <a:t>Takes data from storage presents to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4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Tier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Persists data to disk</a:t>
            </a:r>
          </a:p>
          <a:p>
            <a:r>
              <a:rPr lang="en-US" dirty="0" smtClean="0"/>
              <a:t>Has considerations for CAP theorem</a:t>
            </a:r>
          </a:p>
        </p:txBody>
      </p:sp>
    </p:spTree>
    <p:extLst>
      <p:ext uri="{BB962C8B-B14F-4D97-AF65-F5344CB8AC3E}">
        <p14:creationId xmlns:p14="http://schemas.microsoft.com/office/powerpoint/2010/main" val="137642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Its simple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allows for easy conceptualization</a:t>
            </a:r>
          </a:p>
          <a:p>
            <a:r>
              <a:rPr lang="en-US" dirty="0" smtClean="0"/>
              <a:t>Data is usually normalized, makes updates easy</a:t>
            </a:r>
          </a:p>
          <a:p>
            <a:r>
              <a:rPr lang="en-US" dirty="0" smtClean="0"/>
              <a:t>Data follows a clear concise path from user to database and back</a:t>
            </a:r>
          </a:p>
          <a:p>
            <a:pPr lvl="1"/>
            <a:r>
              <a:rPr lang="en-US" dirty="0" smtClean="0"/>
              <a:t>ORM typically make this even easier</a:t>
            </a:r>
          </a:p>
          <a:p>
            <a:pPr lvl="1"/>
            <a:r>
              <a:rPr lang="en-US" dirty="0" smtClean="0"/>
              <a:t>One can usually generate the other</a:t>
            </a:r>
          </a:p>
        </p:txBody>
      </p:sp>
    </p:spTree>
    <p:extLst>
      <p:ext uri="{BB962C8B-B14F-4D97-AF65-F5344CB8AC3E}">
        <p14:creationId xmlns:p14="http://schemas.microsoft.com/office/powerpoint/2010/main" val="36332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Well… Bank Accounts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1101273"/>
              </p:ext>
            </p:extLst>
          </p:nvPr>
        </p:nvGraphicFramePr>
        <p:xfrm>
          <a:off x="290513" y="1722438"/>
          <a:ext cx="7556500" cy="3108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48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you do it?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balance: $100</a:t>
            </a:r>
          </a:p>
          <a:p>
            <a:r>
              <a:rPr lang="en-US" dirty="0" smtClean="0"/>
              <a:t>Lunch: -$25</a:t>
            </a:r>
          </a:p>
          <a:p>
            <a:r>
              <a:rPr lang="en-US" dirty="0" smtClean="0"/>
              <a:t>Deposit: +$50</a:t>
            </a:r>
          </a:p>
          <a:p>
            <a:endParaRPr lang="en-US" dirty="0"/>
          </a:p>
          <a:p>
            <a:r>
              <a:rPr lang="en-US" dirty="0" smtClean="0"/>
              <a:t>Balance the checkbook: $125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7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81524" y="2027889"/>
            <a:ext cx="3657600" cy="2268251"/>
          </a:xfrm>
        </p:spPr>
        <p:txBody>
          <a:bodyPr/>
          <a:lstStyle/>
          <a:p>
            <a:r>
              <a:rPr lang="en-US" dirty="0" smtClean="0"/>
              <a:t>Insert Account</a:t>
            </a:r>
          </a:p>
          <a:p>
            <a:r>
              <a:rPr lang="en-US" dirty="0" smtClean="0"/>
              <a:t>Update Account</a:t>
            </a:r>
          </a:p>
          <a:p>
            <a:r>
              <a:rPr lang="en-US" dirty="0" smtClean="0"/>
              <a:t>Delete 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>
          <a:xfrm>
            <a:off x="4583861" y="2027889"/>
            <a:ext cx="3657600" cy="2268251"/>
          </a:xfrm>
        </p:spPr>
        <p:txBody>
          <a:bodyPr/>
          <a:lstStyle/>
          <a:p>
            <a:r>
              <a:rPr lang="en-US" dirty="0" smtClean="0"/>
              <a:t>Account Created</a:t>
            </a:r>
          </a:p>
          <a:p>
            <a:r>
              <a:rPr lang="en-US" dirty="0" smtClean="0"/>
              <a:t>Account Deposited</a:t>
            </a:r>
          </a:p>
          <a:p>
            <a:r>
              <a:rPr lang="en-US" dirty="0" smtClean="0"/>
              <a:t>Account Withdrawn</a:t>
            </a:r>
          </a:p>
          <a:p>
            <a:r>
              <a:rPr lang="en-US" dirty="0" smtClean="0"/>
              <a:t>Account Removed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81524" y="1745501"/>
            <a:ext cx="3657600" cy="242047"/>
          </a:xfrm>
        </p:spPr>
        <p:txBody>
          <a:bodyPr/>
          <a:lstStyle/>
          <a:p>
            <a:r>
              <a:rPr lang="en-US" dirty="0" smtClean="0"/>
              <a:t>N-Tier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3861" y="1745501"/>
            <a:ext cx="3657600" cy="242047"/>
          </a:xfrm>
        </p:spPr>
        <p:txBody>
          <a:bodyPr/>
          <a:lstStyle/>
          <a:p>
            <a:r>
              <a:rPr lang="en-US" dirty="0" smtClean="0"/>
              <a:t>Event Sourcing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98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6904</TotalTime>
  <Words>248</Words>
  <Application>Microsoft Office PowerPoint</Application>
  <PresentationFormat>On-screen Show (16:9)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ＭＳ Ｐゴシック</vt:lpstr>
      <vt:lpstr>ＭＳ Ｐゴシック</vt:lpstr>
      <vt:lpstr>Gentona Book</vt:lpstr>
      <vt:lpstr>Quadon Medium</vt:lpstr>
      <vt:lpstr>Rockwell</vt:lpstr>
      <vt:lpstr>Wingdings</vt:lpstr>
      <vt:lpstr>PNE Theme Slide Deck</vt:lpstr>
      <vt:lpstr>Event Sourcing</vt:lpstr>
      <vt:lpstr>N-Tier Architecture</vt:lpstr>
      <vt:lpstr>User Interface</vt:lpstr>
      <vt:lpstr>Application Tier</vt:lpstr>
      <vt:lpstr>Data Tier</vt:lpstr>
      <vt:lpstr>Its simple</vt:lpstr>
      <vt:lpstr>Well… Bank Accounts</vt:lpstr>
      <vt:lpstr>How would you do it?</vt:lpstr>
      <vt:lpstr>Language</vt:lpstr>
      <vt:lpstr>PowerPoint Presentation</vt:lpstr>
      <vt:lpstr>Code Example</vt:lpstr>
      <vt:lpstr>Rainbows and Unicorns</vt:lpstr>
      <vt:lpstr>Who is using this?</vt:lpstr>
      <vt:lpstr>Questions</vt:lpstr>
      <vt:lpstr>PowerPoint Presentation</vt:lpstr>
    </vt:vector>
  </TitlesOfParts>
  <Company>UF College of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Joseph Cutrono</cp:lastModifiedBy>
  <cp:revision>285</cp:revision>
  <cp:lastPrinted>2014-01-31T19:29:42Z</cp:lastPrinted>
  <dcterms:created xsi:type="dcterms:W3CDTF">2013-09-18T13:46:37Z</dcterms:created>
  <dcterms:modified xsi:type="dcterms:W3CDTF">2016-10-03T17:50:21Z</dcterms:modified>
</cp:coreProperties>
</file>